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гарина 2021-2022\хунун планы\Дистанционное обучение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гарина 2021-2022\хунун планы\Дистанционное обучение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гарина 2021-2022\хунун планы\Дистанционное обучение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Пользователь\Desktop\гарина 2021-2022\хунун планы\Дистанционное обучение\Слайд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гарина 2021-2022\хунун планы\Дистанционное обучение\Слайд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гарина 2021-2022\хунун планы\Дистанционное обучение\Слайд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гарина 2021-2022\хунун планы\Дистанционное обучение\Слайд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Пользователь\Desktop\гарина 2021-2022\хунун планы\Дистанционное обучение\Слайд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гарина 2021-2022\хунун планы\Дистанционное обучение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гарина 2021-2022\хунун планы\Дистанционное обучение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гарина 2021-2022\хунун планы\Дистанционное обучение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гарина 2021-2022\хунун планы\Дистанционное обучение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гарина 2021-2022\хунун планы\Дистанционное обучение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гарина 2021-2022\хунун планы\Дистанционное обучение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гарина 2021-2022\хунун планы\Дистанционное обучение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ользователь\Desktop\гарина 2021-2022\хунун планы\Дистанционное обучение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2022-01-26T18:09:07Z</dcterms:created>
  <dcterms:modified xsi:type="dcterms:W3CDTF">2022-01-26T18:13:23Z</dcterms:modified>
</cp:coreProperties>
</file>