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гарина 2021-2022\дистан\26-7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гарина 2021-2022\дистан\26-7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гарина 2021-2022\дистан\26-7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гарина 2021-2022\дистан\26-7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гарина 2021-2022\дистан\26-7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гарина 2021-2022\дистан\26-7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гарина 2021-2022\дистан\26-7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гарина 2021-2022\дистан\26-7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гарина 2021-2022\дистан\26-7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гарина 2021-2022\дистан\26-7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гарина 2021-2022\дистан\26-7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2022-01-26T16:26:09Z</dcterms:created>
  <dcterms:modified xsi:type="dcterms:W3CDTF">2022-01-26T16:29:13Z</dcterms:modified>
</cp:coreProperties>
</file>